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0" r:id="rId2"/>
    <p:sldId id="268" r:id="rId3"/>
    <p:sldId id="269" r:id="rId4"/>
    <p:sldId id="275" r:id="rId5"/>
    <p:sldId id="272" r:id="rId6"/>
    <p:sldId id="265" r:id="rId7"/>
    <p:sldId id="266" r:id="rId8"/>
    <p:sldId id="267" r:id="rId9"/>
    <p:sldId id="273" r:id="rId10"/>
    <p:sldId id="274" r:id="rId11"/>
    <p:sldId id="276" r:id="rId12"/>
    <p:sldId id="263" r:id="rId13"/>
    <p:sldId id="264" r:id="rId14"/>
    <p:sldId id="277" r:id="rId15"/>
    <p:sldId id="281" r:id="rId16"/>
    <p:sldId id="278" r:id="rId17"/>
    <p:sldId id="270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0" autoAdjust="0"/>
    <p:restoredTop sz="94975" autoAdjust="0"/>
  </p:normalViewPr>
  <p:slideViewPr>
    <p:cSldViewPr snapToGrid="0">
      <p:cViewPr varScale="1">
        <p:scale>
          <a:sx n="136" d="100"/>
          <a:sy n="136" d="100"/>
        </p:scale>
        <p:origin x="1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hane Najar" userId="443b4db853dd9932" providerId="LiveId" clId="{271E6515-9153-4988-94EE-1DEB3A88DCB1}"/>
    <pc:docChg chg="undo custSel addSld delSld modSld modMainMaster">
      <pc:chgData name="Jihane Najar" userId="443b4db853dd9932" providerId="LiveId" clId="{271E6515-9153-4988-94EE-1DEB3A88DCB1}" dt="2023-02-03T18:42:35.896" v="124" actId="1076"/>
      <pc:docMkLst>
        <pc:docMk/>
      </pc:docMkLst>
      <pc:sldChg chg="modSp mod">
        <pc:chgData name="Jihane Najar" userId="443b4db853dd9932" providerId="LiveId" clId="{271E6515-9153-4988-94EE-1DEB3A88DCB1}" dt="2023-02-03T18:39:53.533" v="109" actId="114"/>
        <pc:sldMkLst>
          <pc:docMk/>
          <pc:sldMk cId="937477704" sldId="256"/>
        </pc:sldMkLst>
        <pc:spChg chg="mod">
          <ac:chgData name="Jihane Najar" userId="443b4db853dd9932" providerId="LiveId" clId="{271E6515-9153-4988-94EE-1DEB3A88DCB1}" dt="2023-02-03T18:39:28.538" v="95" actId="207"/>
          <ac:spMkLst>
            <pc:docMk/>
            <pc:sldMk cId="937477704" sldId="256"/>
            <ac:spMk id="2" creationId="{50097E67-903A-27D4-8BE1-349AEBDAA3C0}"/>
          </ac:spMkLst>
        </pc:spChg>
        <pc:spChg chg="mod">
          <ac:chgData name="Jihane Najar" userId="443b4db853dd9932" providerId="LiveId" clId="{271E6515-9153-4988-94EE-1DEB3A88DCB1}" dt="2023-02-03T18:39:53.533" v="109" actId="114"/>
          <ac:spMkLst>
            <pc:docMk/>
            <pc:sldMk cId="937477704" sldId="256"/>
            <ac:spMk id="3" creationId="{09628862-D282-5DEB-5774-C7C7E7474EF1}"/>
          </ac:spMkLst>
        </pc:spChg>
      </pc:sldChg>
      <pc:sldChg chg="modSp new mod">
        <pc:chgData name="Jihane Najar" userId="443b4db853dd9932" providerId="LiveId" clId="{271E6515-9153-4988-94EE-1DEB3A88DCB1}" dt="2023-02-03T18:40:35.042" v="117" actId="2711"/>
        <pc:sldMkLst>
          <pc:docMk/>
          <pc:sldMk cId="708323518" sldId="257"/>
        </pc:sldMkLst>
        <pc:spChg chg="mod">
          <ac:chgData name="Jihane Najar" userId="443b4db853dd9932" providerId="LiveId" clId="{271E6515-9153-4988-94EE-1DEB3A88DCB1}" dt="2023-02-03T18:40:35.042" v="117" actId="2711"/>
          <ac:spMkLst>
            <pc:docMk/>
            <pc:sldMk cId="708323518" sldId="257"/>
            <ac:spMk id="2" creationId="{68085D7A-3D8F-92DE-1972-9AAFF1569F69}"/>
          </ac:spMkLst>
        </pc:spChg>
      </pc:sldChg>
      <pc:sldChg chg="modSp new mod">
        <pc:chgData name="Jihane Najar" userId="443b4db853dd9932" providerId="LiveId" clId="{271E6515-9153-4988-94EE-1DEB3A88DCB1}" dt="2023-02-03T18:42:05.934" v="122"/>
        <pc:sldMkLst>
          <pc:docMk/>
          <pc:sldMk cId="3118158500" sldId="258"/>
        </pc:sldMkLst>
        <pc:spChg chg="mod">
          <ac:chgData name="Jihane Najar" userId="443b4db853dd9932" providerId="LiveId" clId="{271E6515-9153-4988-94EE-1DEB3A88DCB1}" dt="2023-02-03T18:42:05.934" v="122"/>
          <ac:spMkLst>
            <pc:docMk/>
            <pc:sldMk cId="3118158500" sldId="258"/>
            <ac:spMk id="2" creationId="{DF4F36F1-02CA-778A-111D-1D6732815E73}"/>
          </ac:spMkLst>
        </pc:spChg>
      </pc:sldChg>
      <pc:sldChg chg="new del">
        <pc:chgData name="Jihane Najar" userId="443b4db853dd9932" providerId="LiveId" clId="{271E6515-9153-4988-94EE-1DEB3A88DCB1}" dt="2023-02-03T18:35:52.592" v="62" actId="47"/>
        <pc:sldMkLst>
          <pc:docMk/>
          <pc:sldMk cId="2972625618" sldId="259"/>
        </pc:sldMkLst>
      </pc:sldChg>
      <pc:sldChg chg="addSp modSp new mod">
        <pc:chgData name="Jihane Najar" userId="443b4db853dd9932" providerId="LiveId" clId="{271E6515-9153-4988-94EE-1DEB3A88DCB1}" dt="2023-02-03T18:42:35.896" v="124" actId="1076"/>
        <pc:sldMkLst>
          <pc:docMk/>
          <pc:sldMk cId="3491347462" sldId="259"/>
        </pc:sldMkLst>
        <pc:spChg chg="add mod">
          <ac:chgData name="Jihane Najar" userId="443b4db853dd9932" providerId="LiveId" clId="{271E6515-9153-4988-94EE-1DEB3A88DCB1}" dt="2023-02-03T18:42:35.896" v="124" actId="1076"/>
          <ac:spMkLst>
            <pc:docMk/>
            <pc:sldMk cId="3491347462" sldId="259"/>
            <ac:spMk id="4" creationId="{84980577-D30D-1814-0FB1-3579BE7933D1}"/>
          </ac:spMkLst>
        </pc:spChg>
        <pc:spChg chg="add mod">
          <ac:chgData name="Jihane Najar" userId="443b4db853dd9932" providerId="LiveId" clId="{271E6515-9153-4988-94EE-1DEB3A88DCB1}" dt="2023-02-03T18:38:28.342" v="87" actId="1076"/>
          <ac:spMkLst>
            <pc:docMk/>
            <pc:sldMk cId="3491347462" sldId="259"/>
            <ac:spMk id="5" creationId="{D029E81E-34D9-4C1D-8FEC-A90716505207}"/>
          </ac:spMkLst>
        </pc:spChg>
        <pc:spChg chg="add mod">
          <ac:chgData name="Jihane Najar" userId="443b4db853dd9932" providerId="LiveId" clId="{271E6515-9153-4988-94EE-1DEB3A88DCB1}" dt="2023-02-03T18:38:28.342" v="87" actId="1076"/>
          <ac:spMkLst>
            <pc:docMk/>
            <pc:sldMk cId="3491347462" sldId="259"/>
            <ac:spMk id="6" creationId="{E5728B42-A64A-6AAA-2E5A-E7FFF241859B}"/>
          </ac:spMkLst>
        </pc:spChg>
        <pc:picChg chg="add mod">
          <ac:chgData name="Jihane Najar" userId="443b4db853dd9932" providerId="LiveId" clId="{271E6515-9153-4988-94EE-1DEB3A88DCB1}" dt="2023-02-03T18:38:28.342" v="87" actId="1076"/>
          <ac:picMkLst>
            <pc:docMk/>
            <pc:sldMk cId="3491347462" sldId="259"/>
            <ac:picMk id="2" creationId="{EEDE851B-EE37-03B7-155F-95E045E27D60}"/>
          </ac:picMkLst>
        </pc:picChg>
        <pc:picChg chg="add mod">
          <ac:chgData name="Jihane Najar" userId="443b4db853dd9932" providerId="LiveId" clId="{271E6515-9153-4988-94EE-1DEB3A88DCB1}" dt="2023-02-03T18:38:28.342" v="87" actId="1076"/>
          <ac:picMkLst>
            <pc:docMk/>
            <pc:sldMk cId="3491347462" sldId="259"/>
            <ac:picMk id="3" creationId="{8149E30E-3A30-9F9F-1D70-78327BEEEA80}"/>
          </ac:picMkLst>
        </pc:picChg>
      </pc:sldChg>
      <pc:sldChg chg="new del">
        <pc:chgData name="Jihane Najar" userId="443b4db853dd9932" providerId="LiveId" clId="{271E6515-9153-4988-94EE-1DEB3A88DCB1}" dt="2023-02-03T18:41:55.243" v="121" actId="47"/>
        <pc:sldMkLst>
          <pc:docMk/>
          <pc:sldMk cId="872244385" sldId="260"/>
        </pc:sldMkLst>
      </pc:sldChg>
      <pc:sldChg chg="new del">
        <pc:chgData name="Jihane Najar" userId="443b4db853dd9932" providerId="LiveId" clId="{271E6515-9153-4988-94EE-1DEB3A88DCB1}" dt="2023-02-03T18:41:33.584" v="119" actId="47"/>
        <pc:sldMkLst>
          <pc:docMk/>
          <pc:sldMk cId="2949299166" sldId="260"/>
        </pc:sldMkLst>
      </pc:sldChg>
      <pc:sldMasterChg chg="addSp delSp modSp mod modSldLayout">
        <pc:chgData name="Jihane Najar" userId="443b4db853dd9932" providerId="LiveId" clId="{271E6515-9153-4988-94EE-1DEB3A88DCB1}" dt="2023-02-03T18:34:48.798" v="58" actId="1076"/>
        <pc:sldMasterMkLst>
          <pc:docMk/>
          <pc:sldMasterMk cId="3186561027" sldId="2147483648"/>
        </pc:sldMasterMkLst>
        <pc:spChg chg="mod">
          <ac:chgData name="Jihane Najar" userId="443b4db853dd9932" providerId="LiveId" clId="{271E6515-9153-4988-94EE-1DEB3A88DCB1}" dt="2023-02-03T18:32:06.148" v="18" actId="1076"/>
          <ac:spMkLst>
            <pc:docMk/>
            <pc:sldMasterMk cId="3186561027" sldId="2147483648"/>
            <ac:spMk id="2" creationId="{6CDD0413-680A-FE42-2EBB-F8D17A2A226E}"/>
          </ac:spMkLst>
        </pc:spChg>
        <pc:spChg chg="mod">
          <ac:chgData name="Jihane Najar" userId="443b4db853dd9932" providerId="LiveId" clId="{271E6515-9153-4988-94EE-1DEB3A88DCB1}" dt="2023-02-03T18:32:45.285" v="23" actId="20577"/>
          <ac:spMkLst>
            <pc:docMk/>
            <pc:sldMasterMk cId="3186561027" sldId="2147483648"/>
            <ac:spMk id="3" creationId="{119EFC5F-0811-0095-0319-6509C1090D29}"/>
          </ac:spMkLst>
        </pc:spChg>
        <pc:spChg chg="del">
          <ac:chgData name="Jihane Najar" userId="443b4db853dd9932" providerId="LiveId" clId="{271E6515-9153-4988-94EE-1DEB3A88DCB1}" dt="2023-02-03T18:33:34.988" v="32" actId="478"/>
          <ac:spMkLst>
            <pc:docMk/>
            <pc:sldMasterMk cId="3186561027" sldId="2147483648"/>
            <ac:spMk id="4" creationId="{0DFEC636-8DF8-0E28-D6D3-1C5A67DFC572}"/>
          </ac:spMkLst>
        </pc:spChg>
        <pc:spChg chg="del">
          <ac:chgData name="Jihane Najar" userId="443b4db853dd9932" providerId="LiveId" clId="{271E6515-9153-4988-94EE-1DEB3A88DCB1}" dt="2023-02-03T18:32:40.923" v="20" actId="478"/>
          <ac:spMkLst>
            <pc:docMk/>
            <pc:sldMasterMk cId="3186561027" sldId="2147483648"/>
            <ac:spMk id="5" creationId="{619D8114-0AB4-168C-5909-CBD89815FE43}"/>
          </ac:spMkLst>
        </pc:spChg>
        <pc:spChg chg="add del mod">
          <ac:chgData name="Jihane Najar" userId="443b4db853dd9932" providerId="LiveId" clId="{271E6515-9153-4988-94EE-1DEB3A88DCB1}" dt="2023-02-03T18:32:42.272" v="22"/>
          <ac:spMkLst>
            <pc:docMk/>
            <pc:sldMasterMk cId="3186561027" sldId="2147483648"/>
            <ac:spMk id="10" creationId="{3FBF1B71-4DC9-CEC7-1022-3D255DA9022E}"/>
          </ac:spMkLst>
        </pc:spChg>
        <pc:spChg chg="add mod">
          <ac:chgData name="Jihane Najar" userId="443b4db853dd9932" providerId="LiveId" clId="{271E6515-9153-4988-94EE-1DEB3A88DCB1}" dt="2023-02-03T18:33:25.466" v="29" actId="1076"/>
          <ac:spMkLst>
            <pc:docMk/>
            <pc:sldMasterMk cId="3186561027" sldId="2147483648"/>
            <ac:spMk id="12" creationId="{E1DA4083-05D5-F3C8-BA00-E80EBE221E55}"/>
          </ac:spMkLst>
        </pc:spChg>
        <pc:picChg chg="add mod">
          <ac:chgData name="Jihane Najar" userId="443b4db853dd9932" providerId="LiveId" clId="{271E6515-9153-4988-94EE-1DEB3A88DCB1}" dt="2023-02-03T18:31:30.416" v="13" actId="1076"/>
          <ac:picMkLst>
            <pc:docMk/>
            <pc:sldMasterMk cId="3186561027" sldId="2147483648"/>
            <ac:picMk id="7" creationId="{E780C1F8-AF97-B4E7-A370-9F3744229527}"/>
          </ac:picMkLst>
        </pc:picChg>
        <pc:picChg chg="add del mod">
          <ac:chgData name="Jihane Najar" userId="443b4db853dd9932" providerId="LiveId" clId="{271E6515-9153-4988-94EE-1DEB3A88DCB1}" dt="2023-02-03T18:32:40.923" v="20" actId="478"/>
          <ac:picMkLst>
            <pc:docMk/>
            <pc:sldMasterMk cId="3186561027" sldId="2147483648"/>
            <ac:picMk id="8" creationId="{78C51857-B412-9898-46BD-DB955DE72729}"/>
          </ac:picMkLst>
        </pc:picChg>
        <pc:picChg chg="add del mod">
          <ac:chgData name="Jihane Najar" userId="443b4db853dd9932" providerId="LiveId" clId="{271E6515-9153-4988-94EE-1DEB3A88DCB1}" dt="2023-02-03T18:32:42.272" v="22"/>
          <ac:picMkLst>
            <pc:docMk/>
            <pc:sldMasterMk cId="3186561027" sldId="2147483648"/>
            <ac:picMk id="9" creationId="{D451A662-7E85-582E-F7B4-1CDBD580BBFA}"/>
          </ac:picMkLst>
        </pc:picChg>
        <pc:picChg chg="add mod">
          <ac:chgData name="Jihane Najar" userId="443b4db853dd9932" providerId="LiveId" clId="{271E6515-9153-4988-94EE-1DEB3A88DCB1}" dt="2023-02-03T18:33:41.994" v="33" actId="1076"/>
          <ac:picMkLst>
            <pc:docMk/>
            <pc:sldMasterMk cId="3186561027" sldId="2147483648"/>
            <ac:picMk id="11" creationId="{16656966-5A91-4A20-0252-D98EB2B78C61}"/>
          </ac:picMkLst>
        </pc:picChg>
        <pc:picChg chg="add mod">
          <ac:chgData name="Jihane Najar" userId="443b4db853dd9932" providerId="LiveId" clId="{271E6515-9153-4988-94EE-1DEB3A88DCB1}" dt="2023-02-03T18:34:48.798" v="58" actId="1076"/>
          <ac:picMkLst>
            <pc:docMk/>
            <pc:sldMasterMk cId="3186561027" sldId="2147483648"/>
            <ac:picMk id="13" creationId="{FF157C4C-FBFC-5A90-3EA9-4EEAB01AE36C}"/>
          </ac:picMkLst>
        </pc:picChg>
        <pc:sldLayoutChg chg="delSp mod">
          <pc:chgData name="Jihane Najar" userId="443b4db853dd9932" providerId="LiveId" clId="{271E6515-9153-4988-94EE-1DEB3A88DCB1}" dt="2023-02-03T18:33:55.059" v="35" actId="478"/>
          <pc:sldLayoutMkLst>
            <pc:docMk/>
            <pc:sldMasterMk cId="3186561027" sldId="2147483648"/>
            <pc:sldLayoutMk cId="3470679314" sldId="2147483649"/>
          </pc:sldLayoutMkLst>
          <pc:spChg chg="del">
            <ac:chgData name="Jihane Najar" userId="443b4db853dd9932" providerId="LiveId" clId="{271E6515-9153-4988-94EE-1DEB3A88DCB1}" dt="2023-02-03T18:33:53.319" v="34" actId="478"/>
            <ac:spMkLst>
              <pc:docMk/>
              <pc:sldMasterMk cId="3186561027" sldId="2147483648"/>
              <pc:sldLayoutMk cId="3470679314" sldId="2147483649"/>
              <ac:spMk id="4" creationId="{4F80BF70-69E4-DFA8-D0CB-F137B217FFAC}"/>
            </ac:spMkLst>
          </pc:spChg>
          <pc:spChg chg="del">
            <ac:chgData name="Jihane Najar" userId="443b4db853dd9932" providerId="LiveId" clId="{271E6515-9153-4988-94EE-1DEB3A88DCB1}" dt="2023-02-03T18:33:55.059" v="35" actId="478"/>
            <ac:spMkLst>
              <pc:docMk/>
              <pc:sldMasterMk cId="3186561027" sldId="2147483648"/>
              <pc:sldLayoutMk cId="3470679314" sldId="2147483649"/>
              <ac:spMk id="5" creationId="{BFFF7695-8778-E9E4-FE80-B341DC32D894}"/>
            </ac:spMkLst>
          </pc:spChg>
          <pc:spChg chg="del">
            <ac:chgData name="Jihane Najar" userId="443b4db853dd9932" providerId="LiveId" clId="{271E6515-9153-4988-94EE-1DEB3A88DCB1}" dt="2023-02-03T18:28:42.847" v="0"/>
            <ac:spMkLst>
              <pc:docMk/>
              <pc:sldMasterMk cId="3186561027" sldId="2147483648"/>
              <pc:sldLayoutMk cId="3470679314" sldId="2147483649"/>
              <ac:spMk id="11" creationId="{E5506D0F-AEB0-FEB4-B938-90A413FBCF82}"/>
            </ac:spMkLst>
          </pc:spChg>
          <pc:picChg chg="del">
            <ac:chgData name="Jihane Najar" userId="443b4db853dd9932" providerId="LiveId" clId="{271E6515-9153-4988-94EE-1DEB3A88DCB1}" dt="2023-02-03T18:28:42.847" v="0"/>
            <ac:picMkLst>
              <pc:docMk/>
              <pc:sldMasterMk cId="3186561027" sldId="2147483648"/>
              <pc:sldLayoutMk cId="3470679314" sldId="2147483649"/>
              <ac:picMk id="7" creationId="{27E5D2BC-0910-5A60-5C3F-225FA2577305}"/>
            </ac:picMkLst>
          </pc:picChg>
          <pc:picChg chg="del">
            <ac:chgData name="Jihane Najar" userId="443b4db853dd9932" providerId="LiveId" clId="{271E6515-9153-4988-94EE-1DEB3A88DCB1}" dt="2023-02-03T18:28:42.847" v="0"/>
            <ac:picMkLst>
              <pc:docMk/>
              <pc:sldMasterMk cId="3186561027" sldId="2147483648"/>
              <pc:sldLayoutMk cId="3470679314" sldId="2147483649"/>
              <ac:picMk id="8" creationId="{493A7447-C507-7247-30A1-A30F20EC76A1}"/>
            </ac:picMkLst>
          </pc:picChg>
          <pc:picChg chg="del">
            <ac:chgData name="Jihane Najar" userId="443b4db853dd9932" providerId="LiveId" clId="{271E6515-9153-4988-94EE-1DEB3A88DCB1}" dt="2023-02-03T18:28:42.847" v="0"/>
            <ac:picMkLst>
              <pc:docMk/>
              <pc:sldMasterMk cId="3186561027" sldId="2147483648"/>
              <pc:sldLayoutMk cId="3470679314" sldId="2147483649"/>
              <ac:picMk id="9" creationId="{0ABDD7C7-679F-A89A-196F-F704B14761BE}"/>
            </ac:picMkLst>
          </pc:picChg>
          <pc:picChg chg="del">
            <ac:chgData name="Jihane Najar" userId="443b4db853dd9932" providerId="LiveId" clId="{271E6515-9153-4988-94EE-1DEB3A88DCB1}" dt="2023-02-03T18:28:42.847" v="0"/>
            <ac:picMkLst>
              <pc:docMk/>
              <pc:sldMasterMk cId="3186561027" sldId="2147483648"/>
              <pc:sldLayoutMk cId="3470679314" sldId="2147483649"/>
              <ac:picMk id="10" creationId="{CB206FC6-B3EC-E90B-814C-D903BA09535B}"/>
            </ac:picMkLst>
          </pc:picChg>
        </pc:sldLayoutChg>
        <pc:sldLayoutChg chg="delSp mod">
          <pc:chgData name="Jihane Najar" userId="443b4db853dd9932" providerId="LiveId" clId="{271E6515-9153-4988-94EE-1DEB3A88DCB1}" dt="2023-02-03T18:33:59.399" v="37" actId="478"/>
          <pc:sldLayoutMkLst>
            <pc:docMk/>
            <pc:sldMasterMk cId="3186561027" sldId="2147483648"/>
            <pc:sldLayoutMk cId="2492809166" sldId="2147483650"/>
          </pc:sldLayoutMkLst>
          <pc:spChg chg="del">
            <ac:chgData name="Jihane Najar" userId="443b4db853dd9932" providerId="LiveId" clId="{271E6515-9153-4988-94EE-1DEB3A88DCB1}" dt="2023-02-03T18:33:58.147" v="36" actId="478"/>
            <ac:spMkLst>
              <pc:docMk/>
              <pc:sldMasterMk cId="3186561027" sldId="2147483648"/>
              <pc:sldLayoutMk cId="2492809166" sldId="2147483650"/>
              <ac:spMk id="4" creationId="{95DD41F4-212C-0946-4000-74B1C77E69C3}"/>
            </ac:spMkLst>
          </pc:spChg>
          <pc:spChg chg="del">
            <ac:chgData name="Jihane Najar" userId="443b4db853dd9932" providerId="LiveId" clId="{271E6515-9153-4988-94EE-1DEB3A88DCB1}" dt="2023-02-03T18:33:59.399" v="37" actId="478"/>
            <ac:spMkLst>
              <pc:docMk/>
              <pc:sldMasterMk cId="3186561027" sldId="2147483648"/>
              <pc:sldLayoutMk cId="2492809166" sldId="2147483650"/>
              <ac:spMk id="5" creationId="{3EB7A580-C47E-9DC5-9E2D-2B7DC7D64086}"/>
            </ac:spMkLst>
          </pc:spChg>
        </pc:sldLayoutChg>
        <pc:sldLayoutChg chg="delSp mod">
          <pc:chgData name="Jihane Najar" userId="443b4db853dd9932" providerId="LiveId" clId="{271E6515-9153-4988-94EE-1DEB3A88DCB1}" dt="2023-02-03T18:34:02.242" v="39" actId="478"/>
          <pc:sldLayoutMkLst>
            <pc:docMk/>
            <pc:sldMasterMk cId="3186561027" sldId="2147483648"/>
            <pc:sldLayoutMk cId="992070595" sldId="2147483651"/>
          </pc:sldLayoutMkLst>
          <pc:spChg chg="del">
            <ac:chgData name="Jihane Najar" userId="443b4db853dd9932" providerId="LiveId" clId="{271E6515-9153-4988-94EE-1DEB3A88DCB1}" dt="2023-02-03T18:34:01.453" v="38" actId="478"/>
            <ac:spMkLst>
              <pc:docMk/>
              <pc:sldMasterMk cId="3186561027" sldId="2147483648"/>
              <pc:sldLayoutMk cId="992070595" sldId="2147483651"/>
              <ac:spMk id="4" creationId="{4A53A309-67EE-5B30-7796-00353B94C84A}"/>
            </ac:spMkLst>
          </pc:spChg>
          <pc:spChg chg="del">
            <ac:chgData name="Jihane Najar" userId="443b4db853dd9932" providerId="LiveId" clId="{271E6515-9153-4988-94EE-1DEB3A88DCB1}" dt="2023-02-03T18:34:02.242" v="39" actId="478"/>
            <ac:spMkLst>
              <pc:docMk/>
              <pc:sldMasterMk cId="3186561027" sldId="2147483648"/>
              <pc:sldLayoutMk cId="992070595" sldId="2147483651"/>
              <ac:spMk id="5" creationId="{0E5E17E1-7F5C-66DA-C5A8-CDBA66B34F4C}"/>
            </ac:spMkLst>
          </pc:spChg>
        </pc:sldLayoutChg>
        <pc:sldLayoutChg chg="delSp mod">
          <pc:chgData name="Jihane Najar" userId="443b4db853dd9932" providerId="LiveId" clId="{271E6515-9153-4988-94EE-1DEB3A88DCB1}" dt="2023-02-03T18:34:04.693" v="41" actId="478"/>
          <pc:sldLayoutMkLst>
            <pc:docMk/>
            <pc:sldMasterMk cId="3186561027" sldId="2147483648"/>
            <pc:sldLayoutMk cId="606289376" sldId="2147483652"/>
          </pc:sldLayoutMkLst>
          <pc:spChg chg="del">
            <ac:chgData name="Jihane Najar" userId="443b4db853dd9932" providerId="LiveId" clId="{271E6515-9153-4988-94EE-1DEB3A88DCB1}" dt="2023-02-03T18:34:03.935" v="40" actId="478"/>
            <ac:spMkLst>
              <pc:docMk/>
              <pc:sldMasterMk cId="3186561027" sldId="2147483648"/>
              <pc:sldLayoutMk cId="606289376" sldId="2147483652"/>
              <ac:spMk id="5" creationId="{23DFEE8A-17FE-CA55-1049-893E4CF22F75}"/>
            </ac:spMkLst>
          </pc:spChg>
          <pc:spChg chg="del">
            <ac:chgData name="Jihane Najar" userId="443b4db853dd9932" providerId="LiveId" clId="{271E6515-9153-4988-94EE-1DEB3A88DCB1}" dt="2023-02-03T18:34:04.693" v="41" actId="478"/>
            <ac:spMkLst>
              <pc:docMk/>
              <pc:sldMasterMk cId="3186561027" sldId="2147483648"/>
              <pc:sldLayoutMk cId="606289376" sldId="2147483652"/>
              <ac:spMk id="6" creationId="{78686D87-BAF0-96B1-0DEA-A086873E5A35}"/>
            </ac:spMkLst>
          </pc:spChg>
        </pc:sldLayoutChg>
        <pc:sldLayoutChg chg="delSp modSp mod">
          <pc:chgData name="Jihane Najar" userId="443b4db853dd9932" providerId="LiveId" clId="{271E6515-9153-4988-94EE-1DEB3A88DCB1}" dt="2023-02-03T18:34:11.178" v="44" actId="478"/>
          <pc:sldLayoutMkLst>
            <pc:docMk/>
            <pc:sldMasterMk cId="3186561027" sldId="2147483648"/>
            <pc:sldLayoutMk cId="2319710314" sldId="2147483653"/>
          </pc:sldLayoutMkLst>
          <pc:spChg chg="del mod">
            <ac:chgData name="Jihane Najar" userId="443b4db853dd9932" providerId="LiveId" clId="{271E6515-9153-4988-94EE-1DEB3A88DCB1}" dt="2023-02-03T18:34:10.063" v="43" actId="478"/>
            <ac:spMkLst>
              <pc:docMk/>
              <pc:sldMasterMk cId="3186561027" sldId="2147483648"/>
              <pc:sldLayoutMk cId="2319710314" sldId="2147483653"/>
              <ac:spMk id="7" creationId="{E8DCD482-AD3F-6FDF-4613-22EEA337AA27}"/>
            </ac:spMkLst>
          </pc:spChg>
          <pc:spChg chg="del">
            <ac:chgData name="Jihane Najar" userId="443b4db853dd9932" providerId="LiveId" clId="{271E6515-9153-4988-94EE-1DEB3A88DCB1}" dt="2023-02-03T18:34:11.178" v="44" actId="478"/>
            <ac:spMkLst>
              <pc:docMk/>
              <pc:sldMasterMk cId="3186561027" sldId="2147483648"/>
              <pc:sldLayoutMk cId="2319710314" sldId="2147483653"/>
              <ac:spMk id="8" creationId="{3C7574FE-2559-DC52-8921-F39E54E0FC3D}"/>
            </ac:spMkLst>
          </pc:spChg>
        </pc:sldLayoutChg>
        <pc:sldLayoutChg chg="delSp mod">
          <pc:chgData name="Jihane Najar" userId="443b4db853dd9932" providerId="LiveId" clId="{271E6515-9153-4988-94EE-1DEB3A88DCB1}" dt="2023-02-03T18:34:14.920" v="46" actId="478"/>
          <pc:sldLayoutMkLst>
            <pc:docMk/>
            <pc:sldMasterMk cId="3186561027" sldId="2147483648"/>
            <pc:sldLayoutMk cId="1486822341" sldId="2147483654"/>
          </pc:sldLayoutMkLst>
          <pc:spChg chg="del">
            <ac:chgData name="Jihane Najar" userId="443b4db853dd9932" providerId="LiveId" clId="{271E6515-9153-4988-94EE-1DEB3A88DCB1}" dt="2023-02-03T18:34:13.514" v="45" actId="478"/>
            <ac:spMkLst>
              <pc:docMk/>
              <pc:sldMasterMk cId="3186561027" sldId="2147483648"/>
              <pc:sldLayoutMk cId="1486822341" sldId="2147483654"/>
              <ac:spMk id="3" creationId="{D253A4F7-1143-1D35-4C2D-0B9BBCEA542C}"/>
            </ac:spMkLst>
          </pc:spChg>
          <pc:spChg chg="del">
            <ac:chgData name="Jihane Najar" userId="443b4db853dd9932" providerId="LiveId" clId="{271E6515-9153-4988-94EE-1DEB3A88DCB1}" dt="2023-02-03T18:34:14.920" v="46" actId="478"/>
            <ac:spMkLst>
              <pc:docMk/>
              <pc:sldMasterMk cId="3186561027" sldId="2147483648"/>
              <pc:sldLayoutMk cId="1486822341" sldId="2147483654"/>
              <ac:spMk id="4" creationId="{3460DB2C-76BB-940A-7372-B46B412BDF84}"/>
            </ac:spMkLst>
          </pc:spChg>
        </pc:sldLayoutChg>
        <pc:sldLayoutChg chg="delSp mod">
          <pc:chgData name="Jihane Najar" userId="443b4db853dd9932" providerId="LiveId" clId="{271E6515-9153-4988-94EE-1DEB3A88DCB1}" dt="2023-02-03T18:34:17.876" v="48" actId="478"/>
          <pc:sldLayoutMkLst>
            <pc:docMk/>
            <pc:sldMasterMk cId="3186561027" sldId="2147483648"/>
            <pc:sldLayoutMk cId="3174583394" sldId="2147483655"/>
          </pc:sldLayoutMkLst>
          <pc:spChg chg="del">
            <ac:chgData name="Jihane Najar" userId="443b4db853dd9932" providerId="LiveId" clId="{271E6515-9153-4988-94EE-1DEB3A88DCB1}" dt="2023-02-03T18:34:16.976" v="47" actId="478"/>
            <ac:spMkLst>
              <pc:docMk/>
              <pc:sldMasterMk cId="3186561027" sldId="2147483648"/>
              <pc:sldLayoutMk cId="3174583394" sldId="2147483655"/>
              <ac:spMk id="2" creationId="{8713A168-87D8-5579-B4F8-9F83DFF283E0}"/>
            </ac:spMkLst>
          </pc:spChg>
          <pc:spChg chg="del">
            <ac:chgData name="Jihane Najar" userId="443b4db853dd9932" providerId="LiveId" clId="{271E6515-9153-4988-94EE-1DEB3A88DCB1}" dt="2023-02-03T18:34:17.876" v="48" actId="478"/>
            <ac:spMkLst>
              <pc:docMk/>
              <pc:sldMasterMk cId="3186561027" sldId="2147483648"/>
              <pc:sldLayoutMk cId="3174583394" sldId="2147483655"/>
              <ac:spMk id="3" creationId="{6A3C6366-A75F-B3BB-23C6-0D1240FFBF0F}"/>
            </ac:spMkLst>
          </pc:spChg>
        </pc:sldLayoutChg>
        <pc:sldLayoutChg chg="delSp mod">
          <pc:chgData name="Jihane Najar" userId="443b4db853dd9932" providerId="LiveId" clId="{271E6515-9153-4988-94EE-1DEB3A88DCB1}" dt="2023-02-03T18:34:20.981" v="50" actId="478"/>
          <pc:sldLayoutMkLst>
            <pc:docMk/>
            <pc:sldMasterMk cId="3186561027" sldId="2147483648"/>
            <pc:sldLayoutMk cId="1137554858" sldId="2147483656"/>
          </pc:sldLayoutMkLst>
          <pc:spChg chg="del">
            <ac:chgData name="Jihane Najar" userId="443b4db853dd9932" providerId="LiveId" clId="{271E6515-9153-4988-94EE-1DEB3A88DCB1}" dt="2023-02-03T18:34:20.015" v="49" actId="478"/>
            <ac:spMkLst>
              <pc:docMk/>
              <pc:sldMasterMk cId="3186561027" sldId="2147483648"/>
              <pc:sldLayoutMk cId="1137554858" sldId="2147483656"/>
              <ac:spMk id="5" creationId="{A33DD7C5-B2B9-7221-D43C-DAD368373EFF}"/>
            </ac:spMkLst>
          </pc:spChg>
          <pc:spChg chg="del">
            <ac:chgData name="Jihane Najar" userId="443b4db853dd9932" providerId="LiveId" clId="{271E6515-9153-4988-94EE-1DEB3A88DCB1}" dt="2023-02-03T18:34:20.981" v="50" actId="478"/>
            <ac:spMkLst>
              <pc:docMk/>
              <pc:sldMasterMk cId="3186561027" sldId="2147483648"/>
              <pc:sldLayoutMk cId="1137554858" sldId="2147483656"/>
              <ac:spMk id="6" creationId="{8C1AD0B7-679F-ED50-91BC-D4D554B071BA}"/>
            </ac:spMkLst>
          </pc:spChg>
        </pc:sldLayoutChg>
        <pc:sldLayoutChg chg="delSp mod">
          <pc:chgData name="Jihane Najar" userId="443b4db853dd9932" providerId="LiveId" clId="{271E6515-9153-4988-94EE-1DEB3A88DCB1}" dt="2023-02-03T18:34:25.129" v="52" actId="478"/>
          <pc:sldLayoutMkLst>
            <pc:docMk/>
            <pc:sldMasterMk cId="3186561027" sldId="2147483648"/>
            <pc:sldLayoutMk cId="1525042410" sldId="2147483657"/>
          </pc:sldLayoutMkLst>
          <pc:spChg chg="del">
            <ac:chgData name="Jihane Najar" userId="443b4db853dd9932" providerId="LiveId" clId="{271E6515-9153-4988-94EE-1DEB3A88DCB1}" dt="2023-02-03T18:34:24.293" v="51" actId="478"/>
            <ac:spMkLst>
              <pc:docMk/>
              <pc:sldMasterMk cId="3186561027" sldId="2147483648"/>
              <pc:sldLayoutMk cId="1525042410" sldId="2147483657"/>
              <ac:spMk id="5" creationId="{B1F0C983-CC20-C0B1-B0FA-16BFE6F0FDEB}"/>
            </ac:spMkLst>
          </pc:spChg>
          <pc:spChg chg="del">
            <ac:chgData name="Jihane Najar" userId="443b4db853dd9932" providerId="LiveId" clId="{271E6515-9153-4988-94EE-1DEB3A88DCB1}" dt="2023-02-03T18:34:25.129" v="52" actId="478"/>
            <ac:spMkLst>
              <pc:docMk/>
              <pc:sldMasterMk cId="3186561027" sldId="2147483648"/>
              <pc:sldLayoutMk cId="1525042410" sldId="2147483657"/>
              <ac:spMk id="6" creationId="{02C672A5-3388-C7B5-AF7B-2389F637051A}"/>
            </ac:spMkLst>
          </pc:spChg>
        </pc:sldLayoutChg>
        <pc:sldLayoutChg chg="delSp mod">
          <pc:chgData name="Jihane Najar" userId="443b4db853dd9932" providerId="LiveId" clId="{271E6515-9153-4988-94EE-1DEB3A88DCB1}" dt="2023-02-03T18:34:28.415" v="54" actId="478"/>
          <pc:sldLayoutMkLst>
            <pc:docMk/>
            <pc:sldMasterMk cId="3186561027" sldId="2147483648"/>
            <pc:sldLayoutMk cId="2798350488" sldId="2147483658"/>
          </pc:sldLayoutMkLst>
          <pc:spChg chg="del">
            <ac:chgData name="Jihane Najar" userId="443b4db853dd9932" providerId="LiveId" clId="{271E6515-9153-4988-94EE-1DEB3A88DCB1}" dt="2023-02-03T18:34:27.544" v="53" actId="478"/>
            <ac:spMkLst>
              <pc:docMk/>
              <pc:sldMasterMk cId="3186561027" sldId="2147483648"/>
              <pc:sldLayoutMk cId="2798350488" sldId="2147483658"/>
              <ac:spMk id="4" creationId="{26F9FC99-FF0F-3757-19BD-5912D5978D4A}"/>
            </ac:spMkLst>
          </pc:spChg>
          <pc:spChg chg="del">
            <ac:chgData name="Jihane Najar" userId="443b4db853dd9932" providerId="LiveId" clId="{271E6515-9153-4988-94EE-1DEB3A88DCB1}" dt="2023-02-03T18:34:28.415" v="54" actId="478"/>
            <ac:spMkLst>
              <pc:docMk/>
              <pc:sldMasterMk cId="3186561027" sldId="2147483648"/>
              <pc:sldLayoutMk cId="2798350488" sldId="2147483658"/>
              <ac:spMk id="5" creationId="{B616D53D-D05C-5671-B25B-ED9F2C4F1EB8}"/>
            </ac:spMkLst>
          </pc:spChg>
        </pc:sldLayoutChg>
        <pc:sldLayoutChg chg="delSp mod">
          <pc:chgData name="Jihane Najar" userId="443b4db853dd9932" providerId="LiveId" clId="{271E6515-9153-4988-94EE-1DEB3A88DCB1}" dt="2023-02-03T18:34:31.838" v="56" actId="478"/>
          <pc:sldLayoutMkLst>
            <pc:docMk/>
            <pc:sldMasterMk cId="3186561027" sldId="2147483648"/>
            <pc:sldLayoutMk cId="2389642016" sldId="2147483659"/>
          </pc:sldLayoutMkLst>
          <pc:spChg chg="del">
            <ac:chgData name="Jihane Najar" userId="443b4db853dd9932" providerId="LiveId" clId="{271E6515-9153-4988-94EE-1DEB3A88DCB1}" dt="2023-02-03T18:34:30.462" v="55" actId="478"/>
            <ac:spMkLst>
              <pc:docMk/>
              <pc:sldMasterMk cId="3186561027" sldId="2147483648"/>
              <pc:sldLayoutMk cId="2389642016" sldId="2147483659"/>
              <ac:spMk id="4" creationId="{F091022A-6E0D-4B7F-E800-E90A016D5342}"/>
            </ac:spMkLst>
          </pc:spChg>
          <pc:spChg chg="del">
            <ac:chgData name="Jihane Najar" userId="443b4db853dd9932" providerId="LiveId" clId="{271E6515-9153-4988-94EE-1DEB3A88DCB1}" dt="2023-02-03T18:34:31.838" v="56" actId="478"/>
            <ac:spMkLst>
              <pc:docMk/>
              <pc:sldMasterMk cId="3186561027" sldId="2147483648"/>
              <pc:sldLayoutMk cId="2389642016" sldId="2147483659"/>
              <ac:spMk id="5" creationId="{C06D448C-0516-16C9-D237-3B52B3B24C8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C2C159-8641-1DD2-9F93-CED2E9F701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6F91B-4A34-1D65-3A8B-843A5B6CCA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9DDC3-A96F-45BA-8B3F-4A67758AC4A9}" type="datetime1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F3DAA-40BF-0E80-1A9D-934D2E0230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&lt;Title of the Event&gt;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80DBE-B658-A5BB-8AB3-CC2F37332E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D36B-10B1-4F83-932F-B7F1B5904D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8451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C0207-01F1-464A-9B1E-585B76AA60AB}" type="datetime1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&lt;Title of the Event&gt;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36ECF-516E-48D8-B630-6A3FEB7A23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8110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36D8-24A9-4405-C4D4-CEF5B1D8AB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71762"/>
            <a:ext cx="9144000" cy="1604962"/>
          </a:xfrm>
        </p:spPr>
        <p:txBody>
          <a:bodyPr anchor="b"/>
          <a:lstStyle>
            <a:lvl1pPr algn="ctr">
              <a:defRPr sz="6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A1298-2B41-BE3F-C252-DAB5AF33B0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19600"/>
            <a:ext cx="9144000" cy="838200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E740C-7826-E7B1-DFAB-3518AF9B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5204-6BE0-45A6-87CC-530BF97941A9}" type="datetime1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28C51-A7BD-B40B-8DDC-5B6ADEB2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8D60-A201-2CF6-BD0A-9EBFFFEA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82863-DE5D-5761-C48F-48A28B403D9F}"/>
              </a:ext>
            </a:extLst>
          </p:cNvPr>
          <p:cNvSpPr txBox="1"/>
          <p:nvPr userDrawn="1"/>
        </p:nvSpPr>
        <p:spPr>
          <a:xfrm>
            <a:off x="2620431" y="1152238"/>
            <a:ext cx="756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baseline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Cognitive edge-cloud with serverless computing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7FA91D-5179-BB71-EF76-5C23E5233954}"/>
              </a:ext>
            </a:extLst>
          </p:cNvPr>
          <p:cNvCxnSpPr/>
          <p:nvPr userDrawn="1"/>
        </p:nvCxnSpPr>
        <p:spPr>
          <a:xfrm>
            <a:off x="3928533" y="1905000"/>
            <a:ext cx="480906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67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0B5D-64E9-B086-91A7-8C1D8CE0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D9F2-19B9-BE74-110F-30BA5F854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4277005-35EC-2836-5C6C-85F9A4D4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29C816D-0304-E1A8-7D60-15D7361A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1EA4A5-4F30-3CAA-F06A-998C64B1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0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C833-0D8F-CEFB-73E5-E67A682E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B4520-F8C9-12F6-9CB7-333758E15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E9342-A6C3-6ACD-05DD-02C8881B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86C2B-B385-D18F-4CA2-13DD8FFC3C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7495D0E-0A78-4D07-A44A-46D39D10A7E9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BCE86-CC68-C2FC-81DB-A3EE381FA8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8CE2-45FA-8C27-00E1-15415C40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4107-E485-D7F5-A0BC-551B8105C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8B3AD-DB7F-683C-5CBA-3C1CA06C2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F20F-B6BF-E040-03AF-06608EB0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DF02D-B5EE-6DCE-C46D-471FEAD4357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5A24371-AC8D-428C-8321-7C9C858B7134}" type="datetime1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9C4D1-7D66-2FC6-9C09-99D93FAC978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86F9-FEA9-A9E6-CBF4-F0B4E1EF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C2C04-E70C-69AA-CA73-8A0AC933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9ECBC-B757-3728-AFC4-94634975C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4215F-CA94-FD01-FAE8-C855121A4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0F8D2-5AC8-0201-C14C-5CAFB278C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33A78-B686-1526-2737-185A0216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81EF8-A1FA-3443-7DBC-E86075CE6E2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8DB50D3-8A40-4720-9B55-9AED17210977}" type="datetime1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0081D-F98C-13E9-F257-E9B3107529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1209-6C4E-F1D7-91DF-58F5DEF2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2A1D4-CDDB-28C1-A5E1-66CF4032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1B880-693E-3616-C6BF-FC11CF2AF8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BA733B-0E19-432F-B459-4BE692179629}" type="datetime1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986B8-FC94-710D-933D-6AC21ECAEE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9F1B-54E8-7EA6-3F56-095D39A0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20FD3-175E-6F78-18A0-A6189486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FBC0-68E3-AFDD-04A0-DCB62820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AD6E7-776B-48C4-753D-510D3A546B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115B9D-F258-492C-84EC-35D492A6A44B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82A65-09EB-68E4-1E39-B16D8B75453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79270-FFBF-7B35-5F87-F871DF7F4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FA75D-1962-2583-E4F1-FC9717FF4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59B4E-568A-B482-FB5F-93AB1EFF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1C17-1B44-5B66-16B6-F2A54728A58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8AB5D36-F00B-4A16-85C2-1E43A0716DC9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6569A-E178-03F7-BD94-00EDC78F1B9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4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F89E-637F-2011-AC45-775DA51034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E310D49-9FD4-4E0A-9009-C15E6C87BCEC}" type="datetime1">
              <a:rPr lang="en-US" smtClean="0"/>
              <a:t>7/9/24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B0769-D758-DCA7-B9EC-BDA897106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6" y="1472318"/>
            <a:ext cx="4466997" cy="3591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48F4F-BBCD-6EE8-3EE0-37319034765F}"/>
              </a:ext>
            </a:extLst>
          </p:cNvPr>
          <p:cNvSpPr txBox="1"/>
          <p:nvPr userDrawn="1"/>
        </p:nvSpPr>
        <p:spPr>
          <a:xfrm>
            <a:off x="4262253" y="660155"/>
            <a:ext cx="2564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CONSORTIUM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76C9B-08BE-EEB3-D77D-8174150BEEF7}"/>
              </a:ext>
            </a:extLst>
          </p:cNvPr>
          <p:cNvSpPr txBox="1"/>
          <p:nvPr userDrawn="1"/>
        </p:nvSpPr>
        <p:spPr>
          <a:xfrm>
            <a:off x="9507230" y="4247048"/>
            <a:ext cx="1977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edgeless-project.eu 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D48C9-C294-F517-F938-62BC20100452}"/>
              </a:ext>
            </a:extLst>
          </p:cNvPr>
          <p:cNvSpPr txBox="1"/>
          <p:nvPr userDrawn="1"/>
        </p:nvSpPr>
        <p:spPr>
          <a:xfrm>
            <a:off x="9507230" y="4697696"/>
            <a:ext cx="177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@EdgelessP </a:t>
            </a:r>
            <a:endParaRPr lang="en-US" sz="1600" b="0" i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006A63-614B-B64F-1274-C5241548A08E}"/>
              </a:ext>
            </a:extLst>
          </p:cNvPr>
          <p:cNvSpPr txBox="1"/>
          <p:nvPr userDrawn="1"/>
        </p:nvSpPr>
        <p:spPr>
          <a:xfrm>
            <a:off x="9507230" y="5141188"/>
            <a:ext cx="2374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company/edgeless-project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D93BFC-A725-F237-2143-9FC7F171717F}"/>
              </a:ext>
            </a:extLst>
          </p:cNvPr>
          <p:cNvSpPr txBox="1"/>
          <p:nvPr userDrawn="1"/>
        </p:nvSpPr>
        <p:spPr>
          <a:xfrm>
            <a:off x="9507231" y="5599701"/>
            <a:ext cx="1778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@edgelessproject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07755D-54C3-DD02-DAAA-C26C64244D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8071" y="4248951"/>
            <a:ext cx="338555" cy="338555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394C627A-0A99-6BDA-915F-F720E7232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72" y="5141187"/>
            <a:ext cx="338556" cy="3385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955288-0763-281E-CF98-CD688994ACC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58960" y="5590106"/>
            <a:ext cx="338556" cy="374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AD9CC1-5DFA-CF8A-C4D4-019BCB88F0AC}"/>
              </a:ext>
            </a:extLst>
          </p:cNvPr>
          <p:cNvSpPr txBox="1"/>
          <p:nvPr userDrawn="1"/>
        </p:nvSpPr>
        <p:spPr>
          <a:xfrm>
            <a:off x="9507230" y="3599923"/>
            <a:ext cx="185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B6FB7-81F1-2BFC-BCAD-BF19FC5892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68" y="1627546"/>
            <a:ext cx="4169311" cy="3305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05987-DCCC-4424-2827-6AA2A8B5D5D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030" y="4641024"/>
            <a:ext cx="578635" cy="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4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D0413-680A-FE42-2EBB-F8D17A2A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EFC5F-0811-0095-0319-6509C1090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57A4-3F40-88F9-889A-BEB73D246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E6A4-D923-4248-B8E8-31DE359C292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780C1F8-AF97-B4E7-A370-9F374422952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111642">
            <a:off x="9972126" y="181994"/>
            <a:ext cx="2368904" cy="1925273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16656966-5A91-4A20-0252-D98EB2B78C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>
            <a:off x="2666003" y="6356350"/>
            <a:ext cx="544790" cy="365125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1DA4083-05D5-F3C8-BA00-E80EBE221E55}"/>
              </a:ext>
            </a:extLst>
          </p:cNvPr>
          <p:cNvSpPr txBox="1"/>
          <p:nvPr userDrawn="1"/>
        </p:nvSpPr>
        <p:spPr>
          <a:xfrm>
            <a:off x="1848334" y="6477354"/>
            <a:ext cx="9505466" cy="12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800" dirty="0">
                <a:solidFill>
                  <a:srgbClr val="43409E"/>
                </a:solidFill>
                <a:latin typeface="Alice Bold"/>
              </a:rPr>
              <a:t>This project has received funding from the European Union’s Horizon Europe research and innovation </a:t>
            </a:r>
            <a:r>
              <a:rPr lang="en-US" sz="800" dirty="0" err="1">
                <a:solidFill>
                  <a:srgbClr val="43409E"/>
                </a:solidFill>
                <a:latin typeface="Alice Bold"/>
              </a:rPr>
              <a:t>programme</a:t>
            </a:r>
            <a:r>
              <a:rPr lang="en-US" sz="800" dirty="0">
                <a:solidFill>
                  <a:srgbClr val="43409E"/>
                </a:solidFill>
                <a:latin typeface="Alice Bold"/>
              </a:rPr>
              <a:t> under the Grant Agreement No 101092950.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4006-10AB-FF47-9297-39CF05F95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0D49-9FD4-4E0A-9009-C15E6C87BCEC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9934-126D-54E9-AD4E-12B691296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4200" y="63563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23E88-E9E5-BAF1-1F99-7698DA2D52C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2" y="64732"/>
            <a:ext cx="1316153" cy="8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1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rgbClr val="7030A0"/>
          </a:solidFill>
          <a:effectLst/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D26C-E85E-0CF9-7B2A-2C2314BF0B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T5.1 Prototype integration and testing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F8554-8ED5-8F26-FC95-DE331146D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Review meeting – Online – July 10, 2024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F32A-59AC-CA24-4166-C61A1EB9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F5204-6BE0-45A6-87CC-530BF97941A9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67992-FBA9-879A-D4A7-E9254B8E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542DE-D1C7-6AAA-37BD-9A8F927F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4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AAC9F-BFAC-27B2-A978-BF1E411A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the integration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91E4E-5E6A-2E15-77DD-207473BD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PDF document: </a:t>
            </a:r>
            <a:r>
              <a:rPr lang="en-US" i="1" dirty="0"/>
              <a:t>integration_status_M18.pdf</a:t>
            </a:r>
            <a:endParaRPr lang="en-US" i="1" dirty="0">
              <a:highlight>
                <a:srgbClr val="FFFF00"/>
              </a:highlight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79D45-7662-F440-98AA-8A3A3CF6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F22904-BD7D-F37D-D1E0-73019AEA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208ECB-C6CC-46C6-5072-30061401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0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B72D2-5795-26C4-A8A0-0C74E03E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tools for EDGELESS Functions/Workflows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8FD260-1C8F-294A-9F3F-85B4019D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277ABD-60BB-21C4-5399-294087AE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DB5DE9-7A01-73EF-0AF0-BA7FBE47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11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D335CA3-E488-BCC3-CA48-E7113DB4A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71" y="1464861"/>
            <a:ext cx="6644457" cy="45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9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469F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Toolchain - GitHub</a:t>
            </a:r>
            <a:endParaRPr dirty="0">
              <a:solidFill>
                <a:srgbClr val="78469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>
            <a:off x="838200" y="1777657"/>
            <a:ext cx="10515600" cy="52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469F"/>
              </a:buClr>
              <a:buSzPts val="3200"/>
              <a:buChar char="•"/>
            </a:pPr>
            <a:r>
              <a:rPr lang="en-US" dirty="0">
                <a:solidFill>
                  <a:srgbClr val="78469F"/>
                </a:solidFill>
              </a:rPr>
              <a:t>Use GitHub Actions to create/publish binaries</a:t>
            </a:r>
            <a:endParaRPr dirty="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14" name="Google Shape;2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589" y="2876006"/>
            <a:ext cx="2719039" cy="197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8371" y="2876006"/>
            <a:ext cx="3355351" cy="261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" descr="Lis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417" y="3069406"/>
            <a:ext cx="2107474" cy="21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"/>
          <p:cNvSpPr txBox="1"/>
          <p:nvPr/>
        </p:nvSpPr>
        <p:spPr>
          <a:xfrm>
            <a:off x="692599" y="2730359"/>
            <a:ext cx="28041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code repository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1232261" y="5538652"/>
            <a:ext cx="3083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push –-tags v0.2-publish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"/>
          <p:cNvCxnSpPr/>
          <p:nvPr/>
        </p:nvCxnSpPr>
        <p:spPr>
          <a:xfrm rot="10800000" flipH="1">
            <a:off x="1027611" y="5094514"/>
            <a:ext cx="522515" cy="101890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0" name="Google Shape;220;p3"/>
          <p:cNvCxnSpPr/>
          <p:nvPr/>
        </p:nvCxnSpPr>
        <p:spPr>
          <a:xfrm rot="10800000" flipH="1">
            <a:off x="2538548" y="3730032"/>
            <a:ext cx="2016035" cy="42794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1" name="Google Shape;221;p3"/>
          <p:cNvSpPr txBox="1"/>
          <p:nvPr/>
        </p:nvSpPr>
        <p:spPr>
          <a:xfrm>
            <a:off x="2575357" y="3495693"/>
            <a:ext cx="1942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actions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3"/>
          <p:cNvCxnSpPr/>
          <p:nvPr/>
        </p:nvCxnSpPr>
        <p:spPr>
          <a:xfrm>
            <a:off x="7335628" y="3730032"/>
            <a:ext cx="10550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3" name="Google Shape;223;p3"/>
          <p:cNvSpPr txBox="1"/>
          <p:nvPr/>
        </p:nvSpPr>
        <p:spPr>
          <a:xfrm>
            <a:off x="7397634" y="3069406"/>
            <a:ext cx="10550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 binaries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" descr="GitHub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3632" y="3544485"/>
            <a:ext cx="1784434" cy="10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"/>
          <p:cNvSpPr/>
          <p:nvPr/>
        </p:nvSpPr>
        <p:spPr>
          <a:xfrm>
            <a:off x="8452715" y="4489752"/>
            <a:ext cx="1770180" cy="6047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 txBox="1"/>
          <p:nvPr/>
        </p:nvSpPr>
        <p:spPr>
          <a:xfrm>
            <a:off x="10412186" y="4250871"/>
            <a:ext cx="16655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Binaries for different platforms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8469F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Toolchain - GitHub</a:t>
            </a:r>
            <a:endParaRPr dirty="0">
              <a:solidFill>
                <a:srgbClr val="78469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469F"/>
              </a:buClr>
              <a:buSzPts val="3200"/>
              <a:buChar char="•"/>
            </a:pPr>
            <a:r>
              <a:rPr lang="en-US" dirty="0">
                <a:solidFill>
                  <a:srgbClr val="78469F"/>
                </a:solidFill>
              </a:rPr>
              <a:t>Use GitHub Actions to push binaries to EDGELESS Function Repository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33" name="Google Shape;233;p4" descr="Lis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417" y="3069406"/>
            <a:ext cx="2107474" cy="21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"/>
          <p:cNvSpPr txBox="1"/>
          <p:nvPr/>
        </p:nvSpPr>
        <p:spPr>
          <a:xfrm>
            <a:off x="692599" y="2730359"/>
            <a:ext cx="28041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code repository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232261" y="5538652"/>
            <a:ext cx="2865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push –-tags v0.2-push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4"/>
          <p:cNvCxnSpPr/>
          <p:nvPr/>
        </p:nvCxnSpPr>
        <p:spPr>
          <a:xfrm rot="10800000" flipH="1">
            <a:off x="1027611" y="5094514"/>
            <a:ext cx="522515" cy="101890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37" name="Google Shape;237;p4" descr="GitHub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632" y="3544485"/>
            <a:ext cx="1784434" cy="100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7710" y="2586110"/>
            <a:ext cx="3313723" cy="301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90709" y="2490401"/>
            <a:ext cx="3422170" cy="2641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"/>
          <p:cNvCxnSpPr/>
          <p:nvPr/>
        </p:nvCxnSpPr>
        <p:spPr>
          <a:xfrm rot="10800000" flipH="1">
            <a:off x="2538548" y="3758310"/>
            <a:ext cx="1365795" cy="39966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4"/>
          <p:cNvSpPr txBox="1"/>
          <p:nvPr/>
        </p:nvSpPr>
        <p:spPr>
          <a:xfrm>
            <a:off x="2476634" y="3254072"/>
            <a:ext cx="1942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actions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4"/>
          <p:cNvCxnSpPr/>
          <p:nvPr/>
        </p:nvCxnSpPr>
        <p:spPr>
          <a:xfrm>
            <a:off x="7335628" y="3730032"/>
            <a:ext cx="10550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3" name="Google Shape;243;p4"/>
          <p:cNvSpPr txBox="1"/>
          <p:nvPr/>
        </p:nvSpPr>
        <p:spPr>
          <a:xfrm>
            <a:off x="7397634" y="3069406"/>
            <a:ext cx="10550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to EDGELESS repo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4419050" y="3730032"/>
            <a:ext cx="2117821" cy="18337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8469F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Toolchain - cli </a:t>
            </a:r>
            <a:r>
              <a:rPr lang="en-US" sz="1600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(1/3)</a:t>
            </a:r>
            <a:endParaRPr sz="1600" dirty="0">
              <a:solidFill>
                <a:srgbClr val="78469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5" descr="Cloud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590" y="2182318"/>
            <a:ext cx="3677194" cy="36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 txBox="1"/>
          <p:nvPr/>
        </p:nvSpPr>
        <p:spPr>
          <a:xfrm>
            <a:off x="2116183" y="4237808"/>
            <a:ext cx="30305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edgeless_cli function push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7341737" y="2818176"/>
            <a:ext cx="2773800" cy="3444300"/>
          </a:xfrm>
          <a:prstGeom prst="rect">
            <a:avLst/>
          </a:prstGeom>
          <a:noFill/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1717" y="2850572"/>
            <a:ext cx="2694513" cy="3379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5"/>
          <p:cNvCxnSpPr/>
          <p:nvPr/>
        </p:nvCxnSpPr>
        <p:spPr>
          <a:xfrm rot="10800000" flipH="1">
            <a:off x="4889864" y="3619357"/>
            <a:ext cx="2345870" cy="80311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5" name="Google Shape;255;p5"/>
          <p:cNvSpPr txBox="1"/>
          <p:nvPr/>
        </p:nvSpPr>
        <p:spPr>
          <a:xfrm>
            <a:off x="6943150" y="2304516"/>
            <a:ext cx="4217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Edgeless Function Repository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5" descr="Box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9794" y="3019644"/>
            <a:ext cx="492035" cy="49203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"/>
          <p:cNvSpPr txBox="1"/>
          <p:nvPr/>
        </p:nvSpPr>
        <p:spPr>
          <a:xfrm>
            <a:off x="5277403" y="3581300"/>
            <a:ext cx="1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5"/>
          <p:cNvCxnSpPr/>
          <p:nvPr/>
        </p:nvCxnSpPr>
        <p:spPr>
          <a:xfrm rot="10800000" flipH="1">
            <a:off x="1092926" y="4607140"/>
            <a:ext cx="1145177" cy="73116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260;p5"/>
          <p:cNvSpPr txBox="1"/>
          <p:nvPr/>
        </p:nvSpPr>
        <p:spPr>
          <a:xfrm>
            <a:off x="461555" y="4610014"/>
            <a:ext cx="15588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config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75434" y="498064"/>
            <a:ext cx="4324725" cy="712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"/>
          <p:cNvSpPr/>
          <p:nvPr/>
        </p:nvSpPr>
        <p:spPr>
          <a:xfrm>
            <a:off x="7829426" y="875501"/>
            <a:ext cx="841800" cy="30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 txBox="1"/>
          <p:nvPr/>
        </p:nvSpPr>
        <p:spPr>
          <a:xfrm>
            <a:off x="838200" y="1526478"/>
            <a:ext cx="105156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edgeless_cli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function push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function_type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8DFC7-C101-B688-8D2F-97E735BE2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7" y="5440937"/>
            <a:ext cx="2484335" cy="571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7219-9A4F-D2C2-9191-39E54C20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Toolchain - cli </a:t>
            </a:r>
            <a:r>
              <a:rPr lang="en-US" sz="1600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(2/3)</a:t>
            </a:r>
            <a:endParaRPr lang="en-GB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18EDF5-7339-0882-D26C-F92E1E848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345" y="2608443"/>
            <a:ext cx="7338855" cy="2594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DC212-11E5-E1B8-410D-0A455F32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614BF-1E43-D353-21FD-DBAAE86F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44506-3C75-452F-9F9A-6338EFC9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E0197-BBD6-4F77-6756-1983072AC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5" y="3034792"/>
            <a:ext cx="5255901" cy="1378213"/>
          </a:xfrm>
          <a:prstGeom prst="rect">
            <a:avLst/>
          </a:prstGeom>
        </p:spPr>
      </p:pic>
      <p:sp>
        <p:nvSpPr>
          <p:cNvPr id="14" name="Google Shape;289;g2e9650d216b_0_0">
            <a:extLst>
              <a:ext uri="{FF2B5EF4-FFF2-40B4-BE49-F238E27FC236}">
                <a16:creationId xmlns:a16="http://schemas.microsoft.com/office/drawing/2014/main" id="{F43ABD68-410F-6864-C078-16D4647DD270}"/>
              </a:ext>
            </a:extLst>
          </p:cNvPr>
          <p:cNvSpPr txBox="1">
            <a:spLocks/>
          </p:cNvSpPr>
          <p:nvPr/>
        </p:nvSpPr>
        <p:spPr>
          <a:xfrm>
            <a:off x="838200" y="1785675"/>
            <a:ext cx="10515600" cy="43512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800"/>
            </a:pPr>
            <a:r>
              <a:rPr lang="en-US" dirty="0"/>
              <a:t>Generate the config file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    </a:t>
            </a:r>
            <a:r>
              <a:rPr lang="en-US" dirty="0" err="1"/>
              <a:t>edgeless_cli</a:t>
            </a:r>
            <a:r>
              <a:rPr lang="en-US" dirty="0"/>
              <a:t>  -t </a:t>
            </a:r>
            <a:r>
              <a:rPr lang="en-US" dirty="0" err="1"/>
              <a:t>cli.toml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>
              <a:spcBef>
                <a:spcPts val="0"/>
              </a:spcBef>
              <a:buSzPts val="2800"/>
            </a:pPr>
            <a:endParaRPr lang="en-US" dirty="0"/>
          </a:p>
          <a:p>
            <a:r>
              <a:rPr lang="en-US" dirty="0" err="1"/>
              <a:t>edgeless_cli</a:t>
            </a:r>
            <a:r>
              <a:rPr lang="en-US" dirty="0"/>
              <a:t>     function    push  </a:t>
            </a:r>
            <a:r>
              <a:rPr lang="en-US" dirty="0" err="1"/>
              <a:t>function_name</a:t>
            </a:r>
            <a:r>
              <a:rPr lang="en-US" dirty="0"/>
              <a:t> </a:t>
            </a:r>
            <a:r>
              <a:rPr lang="en-US" dirty="0" err="1"/>
              <a:t>function_type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Google Shape;271;p6">
            <a:extLst>
              <a:ext uri="{FF2B5EF4-FFF2-40B4-BE49-F238E27FC236}">
                <a16:creationId xmlns:a16="http://schemas.microsoft.com/office/drawing/2014/main" id="{7D0FB9D7-0095-1788-2C29-FFFADC50820C}"/>
              </a:ext>
            </a:extLst>
          </p:cNvPr>
          <p:cNvSpPr/>
          <p:nvPr/>
        </p:nvSpPr>
        <p:spPr>
          <a:xfrm>
            <a:off x="5041473" y="2590124"/>
            <a:ext cx="3214498" cy="34968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8F1BA-9A88-D75A-1CF3-E800CC67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45" y="5316736"/>
            <a:ext cx="10515600" cy="641138"/>
          </a:xfrm>
          <a:prstGeom prst="rect">
            <a:avLst/>
          </a:prstGeom>
        </p:spPr>
      </p:pic>
      <p:sp>
        <p:nvSpPr>
          <p:cNvPr id="7" name="Google Shape;292;g2e9650d216b_0_0">
            <a:extLst>
              <a:ext uri="{FF2B5EF4-FFF2-40B4-BE49-F238E27FC236}">
                <a16:creationId xmlns:a16="http://schemas.microsoft.com/office/drawing/2014/main" id="{2ECB8525-306B-F9A8-3C62-30F754212E22}"/>
              </a:ext>
            </a:extLst>
          </p:cNvPr>
          <p:cNvSpPr/>
          <p:nvPr/>
        </p:nvSpPr>
        <p:spPr>
          <a:xfrm>
            <a:off x="4348250" y="5316734"/>
            <a:ext cx="5111060" cy="2117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58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8469F"/>
              </a:buClr>
              <a:buSzPts val="4800"/>
              <a:buFont typeface="Arial"/>
              <a:buNone/>
            </a:pPr>
            <a:r>
              <a:rPr lang="en-US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Toolchain - cli </a:t>
            </a:r>
            <a:r>
              <a:rPr lang="en-US" sz="1600" dirty="0">
                <a:solidFill>
                  <a:srgbClr val="78469F"/>
                </a:solidFill>
                <a:ea typeface="Arial"/>
                <a:cs typeface="Arial"/>
                <a:sym typeface="Arial"/>
              </a:rPr>
              <a:t>(3/3)</a:t>
            </a:r>
            <a:endParaRPr sz="1600" dirty="0">
              <a:solidFill>
                <a:srgbClr val="78469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edgeless_cli</a:t>
            </a:r>
            <a:r>
              <a:rPr lang="en-US" dirty="0"/>
              <a:t>   function  get  </a:t>
            </a:r>
            <a:r>
              <a:rPr lang="en-US" dirty="0" err="1"/>
              <a:t>function_name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 err="1"/>
              <a:t>edgeless_cli</a:t>
            </a:r>
            <a:r>
              <a:rPr lang="en-US" dirty="0"/>
              <a:t>     function    download   </a:t>
            </a:r>
            <a:r>
              <a:rPr lang="en-US" dirty="0" err="1"/>
              <a:t>code_file_id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8DC2A-677E-BDA1-23D2-D9D6989D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9898"/>
            <a:ext cx="7026398" cy="1049102"/>
          </a:xfrm>
          <a:prstGeom prst="rect">
            <a:avLst/>
          </a:prstGeom>
        </p:spPr>
      </p:pic>
      <p:sp>
        <p:nvSpPr>
          <p:cNvPr id="271" name="Google Shape;271;p6"/>
          <p:cNvSpPr/>
          <p:nvPr/>
        </p:nvSpPr>
        <p:spPr>
          <a:xfrm>
            <a:off x="931333" y="2412796"/>
            <a:ext cx="4141507" cy="19211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025956-0BE3-657B-E21E-C4DF28DFB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84886"/>
            <a:ext cx="10005371" cy="860938"/>
          </a:xfrm>
          <a:prstGeom prst="rect">
            <a:avLst/>
          </a:prstGeom>
        </p:spPr>
      </p:pic>
      <p:sp>
        <p:nvSpPr>
          <p:cNvPr id="4" name="Google Shape;283;p7">
            <a:extLst>
              <a:ext uri="{FF2B5EF4-FFF2-40B4-BE49-F238E27FC236}">
                <a16:creationId xmlns:a16="http://schemas.microsoft.com/office/drawing/2014/main" id="{AF20CF01-4B92-0CA3-30DC-BCBAB7360F45}"/>
              </a:ext>
            </a:extLst>
          </p:cNvPr>
          <p:cNvSpPr/>
          <p:nvPr/>
        </p:nvSpPr>
        <p:spPr>
          <a:xfrm>
            <a:off x="896257" y="5213611"/>
            <a:ext cx="1861457" cy="2340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81;p7">
            <a:extLst>
              <a:ext uri="{FF2B5EF4-FFF2-40B4-BE49-F238E27FC236}">
                <a16:creationId xmlns:a16="http://schemas.microsoft.com/office/drawing/2014/main" id="{1B9B13D4-F830-B218-947D-43B1F86CA273}"/>
              </a:ext>
            </a:extLst>
          </p:cNvPr>
          <p:cNvSpPr/>
          <p:nvPr/>
        </p:nvSpPr>
        <p:spPr>
          <a:xfrm>
            <a:off x="5378752" y="4665212"/>
            <a:ext cx="5331289" cy="3377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29F2-6E9B-7D52-0531-58423E45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T5.1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82B0-7B79-2712-9FCF-40722153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management activities </a:t>
            </a:r>
          </a:p>
          <a:p>
            <a:r>
              <a:rPr lang="en-US" dirty="0"/>
              <a:t>Improve CI/CD workflows (All partners):</a:t>
            </a:r>
          </a:p>
          <a:p>
            <a:pPr lvl="1"/>
            <a:r>
              <a:rPr lang="en-US" dirty="0"/>
              <a:t>Automatic tests</a:t>
            </a:r>
          </a:p>
          <a:p>
            <a:pPr lvl="1"/>
            <a:r>
              <a:rPr lang="en-US" dirty="0"/>
              <a:t>Releases</a:t>
            </a:r>
          </a:p>
          <a:p>
            <a:pPr lvl="1"/>
            <a:r>
              <a:rPr lang="en-US" dirty="0"/>
              <a:t>Add GitHub Actions workflows in other repositories</a:t>
            </a:r>
          </a:p>
          <a:p>
            <a:r>
              <a:rPr lang="en-US" dirty="0"/>
              <a:t>Integration activities (All partners):</a:t>
            </a:r>
          </a:p>
          <a:p>
            <a:pPr lvl="1"/>
            <a:r>
              <a:rPr lang="en-US" dirty="0"/>
              <a:t>Refine plans and objectives for the integration M36. </a:t>
            </a:r>
            <a:r>
              <a:rPr lang="en-US" b="1" dirty="0"/>
              <a:t>To be included in D5.2</a:t>
            </a:r>
          </a:p>
          <a:p>
            <a:pPr lvl="1"/>
            <a:r>
              <a:rPr lang="en-US" dirty="0"/>
              <a:t>Work in the integration activities</a:t>
            </a:r>
          </a:p>
          <a:p>
            <a:r>
              <a:rPr lang="en-US" dirty="0"/>
              <a:t>Validations (Use case providers):</a:t>
            </a:r>
          </a:p>
          <a:p>
            <a:pPr lvl="1"/>
            <a:r>
              <a:rPr lang="en-US" dirty="0"/>
              <a:t>Define a plan for the UC tests and validations. </a:t>
            </a:r>
            <a:r>
              <a:rPr lang="en-US" b="1" dirty="0"/>
              <a:t>To be included in D5.2</a:t>
            </a:r>
          </a:p>
          <a:p>
            <a:pPr lvl="1"/>
            <a:r>
              <a:rPr lang="en-US" dirty="0"/>
              <a:t>Work on the tests and validations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5C1E-5E9E-6B61-FFD0-837FEC26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6D1-BA7B-547B-A1B5-2F780C0AE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86337-AD8A-917C-72D4-E0BBDB0B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5EA52-16D8-E220-76E7-2344E71E5404}"/>
              </a:ext>
            </a:extLst>
          </p:cNvPr>
          <p:cNvSpPr txBox="1"/>
          <p:nvPr/>
        </p:nvSpPr>
        <p:spPr>
          <a:xfrm>
            <a:off x="3147406" y="3171597"/>
            <a:ext cx="6294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77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FFAF6E-CF45-21AB-A53D-2887BE367C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E310D49-9FD4-4E0A-9009-C15E6C87BCEC}" type="datetime1">
              <a:rPr lang="en-US" smtClean="0"/>
              <a:t>7/9/24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1D28-F6E4-F568-FFD7-75F83D5B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T5.1 in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4C42-C982-AAC9-F147-7CE38B8AA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leader: WLI</a:t>
            </a:r>
          </a:p>
          <a:p>
            <a:r>
              <a:rPr lang="en-US" dirty="0"/>
              <a:t>Timing: M7-M36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0AD7-53ED-2E18-62A8-1E891EE4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4CD5F-8F49-FA82-CA4E-F7481C2F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1AECC-2A91-0319-E621-4C3113A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92C3DF13-6D8E-BEA4-0325-86452D5425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097484"/>
              </p:ext>
            </p:extLst>
          </p:nvPr>
        </p:nvGraphicFramePr>
        <p:xfrm>
          <a:off x="701727" y="4693603"/>
          <a:ext cx="10745727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43690">
                  <a:extLst>
                    <a:ext uri="{9D8B030D-6E8A-4147-A177-3AD203B41FA5}">
                      <a16:colId xmlns:a16="http://schemas.microsoft.com/office/drawing/2014/main" val="2533116417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1578685814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1315160428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3426571730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417710824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3678757295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2604191907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2072881819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3408156124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934530257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787159343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674548515"/>
                    </a:ext>
                  </a:extLst>
                </a:gridCol>
                <a:gridCol w="771399">
                  <a:extLst>
                    <a:ext uri="{9D8B030D-6E8A-4147-A177-3AD203B41FA5}">
                      <a16:colId xmlns:a16="http://schemas.microsoft.com/office/drawing/2014/main" val="1818816735"/>
                    </a:ext>
                  </a:extLst>
                </a:gridCol>
                <a:gridCol w="845249">
                  <a:extLst>
                    <a:ext uri="{9D8B030D-6E8A-4147-A177-3AD203B41FA5}">
                      <a16:colId xmlns:a16="http://schemas.microsoft.com/office/drawing/2014/main" val="534594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Task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</a:t>
                      </a:r>
                      <a:r>
                        <a:rPr lang="en-GB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CNR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TSG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UBI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IFAG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AEGIS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TOTAL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7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T5.1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12</a:t>
                      </a:r>
                      <a:endParaRPr lang="en-C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8</a:t>
                      </a:r>
                      <a:endParaRPr lang="en-CY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61</a:t>
                      </a:r>
                      <a:endParaRPr lang="en-CY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51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4751-D162-BBC0-D70C-83151F69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T5.1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091B6-6018-EFB7-C18E-E937B2B1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the set of common methodologies, tools and workflows for the development</a:t>
            </a:r>
          </a:p>
          <a:p>
            <a:r>
              <a:rPr lang="en-US" dirty="0"/>
              <a:t>Establish a code management protocol for the different modules of the platform (Pull request protocol or similar).</a:t>
            </a:r>
          </a:p>
          <a:p>
            <a:r>
              <a:rPr lang="en-US" dirty="0"/>
              <a:t>Manage the EDGELESS opensource repositories</a:t>
            </a:r>
          </a:p>
          <a:p>
            <a:r>
              <a:rPr lang="en-US" dirty="0"/>
              <a:t>Create an organization in GitHub where you can manage the life cycle of the different components developed (documentation, issue tracking).</a:t>
            </a:r>
          </a:p>
          <a:p>
            <a:r>
              <a:rPr lang="en-US" dirty="0"/>
              <a:t>Integrate CI/CD processes within the management of code repositories with the tools provided by GitHub (Build, Automated testing, delivery, monitoring, …).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D417F-26CD-8072-C33D-E5DB4638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7E8DA-0CB9-EFF6-DECB-6A6B7CAF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5A54C-F3ED-569E-7167-F6995B81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7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94E83-CDC4-18D9-FC02-8BC8C33D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Organization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A3F645-AE28-B085-2C32-257803C2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154D4-5E76-9112-D96F-5FCF4C93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A67164-F6C4-D2B0-981E-7DC77F37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4</a:t>
            </a:fld>
            <a:endParaRPr lang="en-US"/>
          </a:p>
        </p:txBody>
      </p:sp>
      <p:pic>
        <p:nvPicPr>
          <p:cNvPr id="14" name="Imagen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4BDBE97-D3DD-D639-74CE-C131E161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6313"/>
            <a:ext cx="7772400" cy="47565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483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E06BF-9D6E-D511-AB6A-7BC2936F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repositories</a:t>
            </a:r>
            <a:endParaRPr lang="en-US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541F9-81F3-8CF7-24B7-CD574892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edgeless</a:t>
            </a:r>
            <a:r>
              <a:rPr lang="en-US" dirty="0"/>
              <a:t>: Main repository, contains the reference Implementation. Several partners contributing to this repository.</a:t>
            </a:r>
          </a:p>
          <a:p>
            <a:pPr lvl="1"/>
            <a:r>
              <a:rPr lang="en-US" b="1" dirty="0"/>
              <a:t>ci-image</a:t>
            </a:r>
            <a:r>
              <a:rPr lang="en-US" dirty="0"/>
              <a:t>: Ancillary repository, for building docker images.</a:t>
            </a:r>
          </a:p>
          <a:p>
            <a:pPr lvl="1"/>
            <a:r>
              <a:rPr lang="en-US" b="1" dirty="0"/>
              <a:t>prototype-legacy</a:t>
            </a:r>
            <a:r>
              <a:rPr lang="en-US" dirty="0"/>
              <a:t>: Partial implementation of the EDGELESS features with state-of-the-art tools.</a:t>
            </a:r>
          </a:p>
          <a:p>
            <a:pPr lvl="1"/>
            <a:r>
              <a:rPr lang="en-US" b="1" dirty="0"/>
              <a:t>runtime-python</a:t>
            </a:r>
            <a:r>
              <a:rPr lang="en-US" dirty="0"/>
              <a:t>: Run-time environment in Python for EDGELESS.</a:t>
            </a:r>
          </a:p>
          <a:p>
            <a:pPr lvl="1"/>
            <a:r>
              <a:rPr lang="en-US" b="1" dirty="0" err="1"/>
              <a:t>epd-waveshare</a:t>
            </a:r>
            <a:r>
              <a:rPr lang="en-US" dirty="0"/>
              <a:t>: Forked repository. </a:t>
            </a:r>
          </a:p>
          <a:p>
            <a:pPr lvl="1"/>
            <a:r>
              <a:rPr lang="en-US" b="1" dirty="0"/>
              <a:t>rust-sensor-scd30</a:t>
            </a:r>
            <a:r>
              <a:rPr lang="en-US" dirty="0"/>
              <a:t>: Forked repository. </a:t>
            </a:r>
          </a:p>
          <a:p>
            <a:pPr lvl="1"/>
            <a:r>
              <a:rPr lang="en-US" b="1" dirty="0"/>
              <a:t>code-camp-chania-2024</a:t>
            </a:r>
            <a:r>
              <a:rPr lang="en-US" dirty="0"/>
              <a:t>: Repository created for the code camp challenge.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751BF-F022-6261-D276-EA40CC7A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2CA34B-1CBC-47F9-3946-DC0039FF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50F258-238F-B04E-4EF5-4D92D227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F5E09-62CC-8898-0EAB-586D64C9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repositories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81D763-1798-076C-02FB-A5A1B430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function-repository-</a:t>
            </a:r>
            <a:r>
              <a:rPr lang="en-US" b="1" dirty="0" err="1"/>
              <a:t>api</a:t>
            </a:r>
            <a:r>
              <a:rPr lang="en-US" dirty="0"/>
              <a:t>: Contains the Function Repository API implementation. This repository will become public in the future.</a:t>
            </a:r>
          </a:p>
          <a:p>
            <a:pPr lvl="1"/>
            <a:r>
              <a:rPr lang="en-US" b="1" dirty="0"/>
              <a:t>function-repository-front</a:t>
            </a:r>
            <a:r>
              <a:rPr lang="en-US" dirty="0"/>
              <a:t>: Contains the Function Repository Front-end app implementation. This repository will become public in the future.</a:t>
            </a:r>
          </a:p>
          <a:p>
            <a:pPr lvl="1"/>
            <a:r>
              <a:rPr lang="en-US" b="1" dirty="0" err="1"/>
              <a:t>cnr</a:t>
            </a:r>
            <a:r>
              <a:rPr lang="en-US" b="1" dirty="0"/>
              <a:t>-experiments</a:t>
            </a:r>
            <a:r>
              <a:rPr lang="en-US" dirty="0"/>
              <a:t>: Scripts and configuration of experiments (to be) carried out by CNR within the EDGELESS projects.</a:t>
            </a:r>
          </a:p>
          <a:p>
            <a:pPr lvl="1"/>
            <a:r>
              <a:rPr lang="en-US" b="1" dirty="0" err="1"/>
              <a:t>github</a:t>
            </a:r>
            <a:r>
              <a:rPr lang="en-US" b="1" dirty="0"/>
              <a:t>-actions-showcase</a:t>
            </a:r>
            <a:r>
              <a:rPr lang="en-US" dirty="0"/>
              <a:t>: Ancillary repository for showcase and test </a:t>
            </a:r>
            <a:r>
              <a:rPr lang="en-US" dirty="0" err="1"/>
              <a:t>Github</a:t>
            </a:r>
            <a:r>
              <a:rPr lang="en-US" dirty="0"/>
              <a:t> Actions functionalities.</a:t>
            </a:r>
          </a:p>
          <a:p>
            <a:pPr lvl="1"/>
            <a:r>
              <a:rPr lang="en-US" b="1" dirty="0"/>
              <a:t>licenses</a:t>
            </a:r>
            <a:r>
              <a:rPr lang="en-US" dirty="0"/>
              <a:t>: Ancillary repository for </a:t>
            </a:r>
            <a:r>
              <a:rPr lang="es-E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auditing</a:t>
            </a:r>
            <a:r>
              <a:rPr lang="es-E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OSS </a:t>
            </a:r>
            <a:r>
              <a:rPr lang="es-E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licenses</a:t>
            </a:r>
            <a:r>
              <a:rPr lang="es-E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in a </a:t>
            </a:r>
            <a:r>
              <a:rPr lang="es-E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codebase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51A8E-2790-04C3-6444-E41E327A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7D21AE-6FF3-3CA1-565B-34800615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2C69F-9B9C-7C9F-721F-E70E671C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8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3567B-DB30-7C09-86D1-A0CA1A11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methodologies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12D29-23C7-ED84-51C4-0EDD28BD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1"/>
            <a:r>
              <a:rPr lang="en-US" dirty="0"/>
              <a:t>Methodology for Collaborative Work, allowing multiple team developers contribute to the main repository:</a:t>
            </a:r>
          </a:p>
          <a:p>
            <a:pPr lvl="2"/>
            <a:r>
              <a:rPr lang="en-US" dirty="0"/>
              <a:t>Branching Strategy for New Features/Issues</a:t>
            </a:r>
          </a:p>
          <a:p>
            <a:pPr lvl="2"/>
            <a:r>
              <a:rPr lang="en-US" dirty="0"/>
              <a:t>Pull Request and Review Process</a:t>
            </a:r>
          </a:p>
          <a:p>
            <a:pPr lvl="2"/>
            <a:r>
              <a:rPr lang="en-US" dirty="0"/>
              <a:t>Maintaining a Clean Main Branch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97C1ED-DFAC-B615-82BA-88938E08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27861-38A1-302D-C0D5-9A080DB5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98FE1-4B2A-A502-E779-FB5182AC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7</a:t>
            </a:fld>
            <a:endParaRPr lang="en-US"/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409CCAE-670B-B99C-7781-6449D2CE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74" y="1825625"/>
            <a:ext cx="4750452" cy="33214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098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DD9D-290D-BBC7-0BBD-C584050E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47DF1-3E1B-CB8D-199C-E18A48363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1"/>
            <a:r>
              <a:rPr lang="en-US" dirty="0"/>
              <a:t>CI/CD: </a:t>
            </a:r>
            <a:r>
              <a:rPr lang="en-US" dirty="0" err="1"/>
              <a:t>Github</a:t>
            </a:r>
            <a:r>
              <a:rPr lang="en-US" dirty="0"/>
              <a:t> Actions workflows configured in some repositories:</a:t>
            </a:r>
          </a:p>
          <a:p>
            <a:pPr lvl="2"/>
            <a:r>
              <a:rPr lang="en-US" dirty="0"/>
              <a:t>Code validations: format checks, code linting, etc.</a:t>
            </a:r>
          </a:p>
          <a:p>
            <a:pPr lvl="2"/>
            <a:r>
              <a:rPr lang="en-US" dirty="0"/>
              <a:t>Build Process</a:t>
            </a:r>
          </a:p>
          <a:p>
            <a:pPr lvl="2"/>
            <a:r>
              <a:rPr lang="en-US" dirty="0"/>
              <a:t>Release Preparation</a:t>
            </a:r>
          </a:p>
          <a:p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9904AF-FCBF-B0B4-376A-70DC52FB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A86E20-4CB2-0917-61CE-32EAE075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7F97D4-777A-0621-A6BD-AEAA0B14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8</a:t>
            </a:fld>
            <a:endParaRPr lang="en-US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6AE0A9C-C0DF-087E-A750-EC4D0478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92" y="1825625"/>
            <a:ext cx="5052208" cy="35324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850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481C6-A2B8-F285-A25D-7C7AEFF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issue tracking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FE82CD-69A7-4D92-D128-2FC2C58C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1"/>
            <a:r>
              <a:rPr lang="en-US" dirty="0"/>
              <a:t>Issue tracking with GitHub Issues:</a:t>
            </a:r>
          </a:p>
          <a:p>
            <a:pPr lvl="2"/>
            <a:r>
              <a:rPr lang="en-US" dirty="0"/>
              <a:t>New features</a:t>
            </a:r>
          </a:p>
          <a:p>
            <a:pPr lvl="2"/>
            <a:r>
              <a:rPr lang="en-US" dirty="0"/>
              <a:t>Enhancements</a:t>
            </a:r>
          </a:p>
          <a:p>
            <a:pPr lvl="2"/>
            <a:r>
              <a:rPr lang="en-US" dirty="0"/>
              <a:t>Bugs</a:t>
            </a:r>
          </a:p>
          <a:p>
            <a:pPr lvl="1"/>
            <a:r>
              <a:rPr lang="en-US" dirty="0"/>
              <a:t>Repositories documentation:</a:t>
            </a:r>
          </a:p>
          <a:p>
            <a:pPr lvl="2"/>
            <a:r>
              <a:rPr lang="en-US" dirty="0"/>
              <a:t>Well structured documentation through md files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A30E4E-D0E5-BD82-4A9E-AEB49170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2709-A551-4E1D-85F2-844FE3B2A34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FAEBF-BF89-B836-7CD3-B235D30E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5F6A0-3BAB-E101-1612-1EB4B1E3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E6A4-D923-4248-B8E8-31DE359C2926}" type="slidenum">
              <a:rPr lang="en-US" smtClean="0"/>
              <a:t>9</a:t>
            </a:fld>
            <a:endParaRPr lang="en-US"/>
          </a:p>
        </p:txBody>
      </p:sp>
      <p:pic>
        <p:nvPicPr>
          <p:cNvPr id="7" name="Imagen 6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F53E096-819A-CDAC-0A09-6C05293F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3"/>
            <a:ext cx="5149254" cy="3583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62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a217bfd-7fc6-4e23-babe-07368f99370d}" enabled="1" method="Standard" siteId="{fda9decf-e892-43ac-9d9f-1a493f9f98d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651</Words>
  <Application>Microsoft Macintosh PowerPoint</Application>
  <PresentationFormat>Panorámica</PresentationFormat>
  <Paragraphs>153</Paragraphs>
  <Slides>18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-apple-system</vt:lpstr>
      <vt:lpstr>Alice Bold</vt:lpstr>
      <vt:lpstr>Arial</vt:lpstr>
      <vt:lpstr>Calibri</vt:lpstr>
      <vt:lpstr>Office Theme</vt:lpstr>
      <vt:lpstr>T5.1 Prototype integration and testing platform</vt:lpstr>
      <vt:lpstr>T5.1 in brief</vt:lpstr>
      <vt:lpstr>T5.1 objectives</vt:lpstr>
      <vt:lpstr>Github Organization</vt:lpstr>
      <vt:lpstr>Public repositories</vt:lpstr>
      <vt:lpstr>Private repositories</vt:lpstr>
      <vt:lpstr>Working methodologies</vt:lpstr>
      <vt:lpstr>CI/CD</vt:lpstr>
      <vt:lpstr>Documentation and issue tracking</vt:lpstr>
      <vt:lpstr>Status of the integration</vt:lpstr>
      <vt:lpstr>CI/CD tools for EDGELESS Functions/Workflows</vt:lpstr>
      <vt:lpstr>Toolchain - GitHub</vt:lpstr>
      <vt:lpstr>Toolchain - GitHub</vt:lpstr>
      <vt:lpstr>Toolchain - cli (1/3)</vt:lpstr>
      <vt:lpstr>Toolchain - cli (2/3)</vt:lpstr>
      <vt:lpstr>Toolchain - cli (3/3)</vt:lpstr>
      <vt:lpstr>T5.1 next steps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Jihane Najar</dc:creator>
  <cp:lastModifiedBy>Vicente Parra, Francisco</cp:lastModifiedBy>
  <cp:revision>65</cp:revision>
  <dcterms:created xsi:type="dcterms:W3CDTF">2023-02-03T18:28:33Z</dcterms:created>
  <dcterms:modified xsi:type="dcterms:W3CDTF">2024-07-09T07:34:37Z</dcterms:modified>
</cp:coreProperties>
</file>